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126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_TITLE">
    <p:bg>
      <p:bgPr>
        <a:solidFill>
          <a:srgbClr val="2B2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66928" y="1965960"/>
            <a:ext cx="3977640" cy="13716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_SECTION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2011680" y="822960"/>
            <a:ext cx="3566160" cy="8686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208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Open Bible in warm morning light"/>
          <p:cNvPicPr>
            <a:picLocks noChangeAspect="1"/>
          </p:cNvPicPr>
          <p:nvPr/>
        </p:nvPicPr>
        <p:blipFill>
          <a:blip r:embed="rId3"/>
          <a:srcRect l="24236" r="24236"/>
          <a:stretch/>
        </p:blipFill>
        <p:spPr>
          <a:xfrm>
            <a:off x="4434840" y="0"/>
            <a:ext cx="470916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4709160" cy="5143500"/>
          </a:xfrm>
          <a:prstGeom prst="rect">
            <a:avLst/>
          </a:prstGeom>
          <a:solidFill>
            <a:srgbClr val="2B211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4434840" y="0"/>
            <a:ext cx="1737360" cy="5143500"/>
          </a:xfrm>
          <a:prstGeom prst="rect">
            <a:avLst/>
          </a:prstGeom>
          <a:solidFill>
            <a:srgbClr val="2B2119">
              <a:alpha val="4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585216" y="128016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400" dirty="0">
                <a:solidFill>
                  <a:srgbClr val="DDA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SCRIPTURE &amp; SERMON NOTES</a:t>
            </a:r>
            <a:endParaRPr lang="en-US" sz="1350" dirty="0"/>
          </a:p>
        </p:txBody>
      </p:sp>
      <p:sp>
        <p:nvSpPr>
          <p:cNvPr id="6" name="Text 0"/>
          <p:cNvSpPr>
            <a:spLocks noGrp="1"/>
          </p:cNvSpPr>
          <p:nvPr>
            <p:ph type="title" idx="100" hasCustomPrompt="1"/>
          </p:nvPr>
        </p:nvSpPr>
        <p:spPr>
          <a:xfrm>
            <a:off x="566928" y="1965960"/>
            <a:ext cx="3977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BF6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Contend for the Faith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585216" y="3383280"/>
            <a:ext cx="3931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500" i="1" dirty="0">
                <a:solidFill>
                  <a:srgbClr val="D8CB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study companion to Jude 3 — with cross-references and room for notes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85216" y="470916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9C8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Scripture quotations from the New King James Version®. © 1982 Thomas Nelson.</a:t>
            </a:r>
            <a:endParaRPr lang="en-US" sz="900" dirty="0"/>
          </a:p>
        </p:txBody>
      </p:sp>
      <p:pic>
        <p:nvPicPr>
          <p:cNvPr id="900" name="EC Watermark" descr="EC watermark"/>
          <p:cNvPicPr>
            <a:picLocks noChangeAspect="1"/>
          </p:cNvPicPr>
          <p:nvPr/>
        </p:nvPicPr>
        <p:blipFill>
          <a:blip r:embed="rId4">
            <a:alphaModFix amt="55000"/>
          </a:blip>
          <a:stretch>
            <a:fillRect/>
          </a:stretch>
        </p:blipFill>
        <p:spPr>
          <a:xfrm>
            <a:off x="8641080" y="4686000"/>
            <a:ext cx="411480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ECTION ONE"/>
          <p:cNvPicPr>
            <a:picLocks noChangeAspect="1"/>
          </p:cNvPicPr>
          <p:nvPr/>
        </p:nvPicPr>
        <p:blipFill>
          <a:blip r:embed="rId3"/>
          <a:srcRect t="16667" b="16667"/>
          <a:stretch/>
        </p:blipFill>
        <p:spPr>
          <a:xfrm>
            <a:off x="502920" y="457200"/>
            <a:ext cx="1325880" cy="1325880"/>
          </a:xfrm>
          <a:prstGeom prst="ellipse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11680" y="566928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300" dirty="0">
                <a:solidFill>
                  <a:srgbClr val="C081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ONE</a:t>
            </a:r>
            <a:endParaRPr lang="en-US" sz="1300" dirty="0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2011680" y="822960"/>
            <a:ext cx="3566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3A302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Guard the Faith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080760" y="457200"/>
            <a:ext cx="2651760" cy="4224528"/>
          </a:xfrm>
          <a:prstGeom prst="rect">
            <a:avLst/>
          </a:prstGeom>
          <a:solidFill>
            <a:srgbClr val="FFFFFF"/>
          </a:solidFill>
          <a:ln w="12700">
            <a:solidFill>
              <a:srgbClr val="E4D8BF"/>
            </a:solidFill>
            <a:prstDash val="solid"/>
          </a:ln>
          <a:effectLst>
            <a:outerShdw blurRad="76200" dist="254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318504" y="621792"/>
            <a:ext cx="2176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C081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NOTES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6318504" y="1115568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6318504" y="1499616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318504" y="1883664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6318504" y="2267712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318504" y="2651760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6318504" y="3035808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318504" y="3419856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6318504" y="3803904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6318504" y="4187952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548640" y="1965960"/>
            <a:ext cx="5349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9C67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Jude 3 (NKJV)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548640" y="2212848"/>
            <a:ext cx="53492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200" i="1" dirty="0">
                <a:solidFill>
                  <a:srgbClr val="3A30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Beloved, while I was very diligent to write to you concerning our common salvation, I found it necessary to write to you exhorting you to contend earnestly for the faith which was once for all delivered to the saints.</a:t>
            </a:r>
            <a:endParaRPr lang="en-US" sz="1200" dirty="0"/>
          </a:p>
        </p:txBody>
      </p:sp>
      <p:sp>
        <p:nvSpPr>
          <p:cNvPr id="18" name="Cross-references by theme"/>
          <p:cNvSpPr/>
          <p:nvPr/>
        </p:nvSpPr>
        <p:spPr>
          <a:xfrm>
            <a:off x="548640" y="4430000"/>
            <a:ext cx="5349240" cy="69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spc="200">
                <a:solidFill>
                  <a:srgbClr val="C081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CROSS-REFERENCES BY THEME</a:t>
            </a:r>
          </a:p>
          <a:p>
            <a:pPr marL="0" indent="0" algn="l">
              <a:spcBef>
                <a:spcPts val="500"/>
              </a:spcBef>
              <a:buNone/>
            </a:pPr>
            <a:r>
              <a:rPr lang="en-US" sz="1000" b="1">
                <a:solidFill>
                  <a:srgbClr val="9C67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Guarding the deposit   </a:t>
            </a:r>
            <a:r>
              <a:rPr lang="en-US" sz="1000">
                <a:solidFill>
                  <a:srgbClr val="8A7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Tim. 6:20  ·  2 Tim. 1:13  ·  Titus 1:9</a:t>
            </a:r>
          </a:p>
          <a:p>
            <a:pPr marL="0" indent="0" algn="l">
              <a:spcBef>
                <a:spcPts val="500"/>
              </a:spcBef>
              <a:buNone/>
            </a:pPr>
            <a:r>
              <a:rPr lang="en-US" sz="1000" b="1">
                <a:solidFill>
                  <a:srgbClr val="9C67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Defending the faith   </a:t>
            </a:r>
            <a:r>
              <a:rPr lang="en-US" sz="1000">
                <a:solidFill>
                  <a:srgbClr val="8A7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Gal. 1:6-9  ·  Phil. 1:27  ·  John 14:26</a:t>
            </a:r>
          </a:p>
        </p:txBody>
      </p:sp>
      <p:sp>
        <p:nvSpPr>
          <p:cNvPr id="19" name="Text 16"/>
          <p:cNvSpPr/>
          <p:nvPr/>
        </p:nvSpPr>
        <p:spPr>
          <a:xfrm>
            <a:off x="548640" y="3520440"/>
            <a:ext cx="5349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9C67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Timothy 1:14 (NKJV)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548640" y="3767328"/>
            <a:ext cx="5349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200" i="1" dirty="0">
                <a:solidFill>
                  <a:srgbClr val="3A30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good thing which was committed to you, keep by the Holy Spirit who dwells in us.</a:t>
            </a:r>
            <a:endParaRPr lang="en-US" sz="1200" dirty="0"/>
          </a:p>
        </p:txBody>
      </p:sp>
      <p:pic>
        <p:nvPicPr>
          <p:cNvPr id="900" name="EC Watermark" descr="EC watermark"/>
          <p:cNvPicPr>
            <a:picLocks noChangeAspect="1"/>
          </p:cNvPicPr>
          <p:nvPr/>
        </p:nvPicPr>
        <p:blipFill>
          <a:blip r:embed="rId4">
            <a:alphaModFix amt="55000"/>
          </a:blip>
          <a:stretch>
            <a:fillRect/>
          </a:stretch>
        </p:blipFill>
        <p:spPr>
          <a:xfrm>
            <a:off x="8641080" y="4686000"/>
            <a:ext cx="411480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ECTION TWO"/>
          <p:cNvPicPr>
            <a:picLocks noChangeAspect="1"/>
          </p:cNvPicPr>
          <p:nvPr/>
        </p:nvPicPr>
        <p:blipFill>
          <a:blip r:embed="rId3"/>
          <a:srcRect t="16667" b="16667"/>
          <a:stretch/>
        </p:blipFill>
        <p:spPr>
          <a:xfrm>
            <a:off x="502920" y="457200"/>
            <a:ext cx="1325880" cy="1325880"/>
          </a:xfrm>
          <a:prstGeom prst="ellipse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11680" y="566928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300" dirty="0">
                <a:solidFill>
                  <a:srgbClr val="C081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TWO</a:t>
            </a:r>
            <a:endParaRPr lang="en-US" sz="1300" dirty="0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2011680" y="822960"/>
            <a:ext cx="3566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3A302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Stand Strong &amp;</a:t>
            </a:r>
            <a:endParaRPr lang="en-US" sz="2200" dirty="0"/>
          </a:p>
          <a:p>
            <a:pPr marL="0" indent="0" algn="l">
              <a:buNone/>
            </a:pPr>
            <a:r>
              <a:rPr lang="en-US" sz="2200" b="1" dirty="0">
                <a:solidFill>
                  <a:srgbClr val="3A302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Live the Faith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6080760" y="457200"/>
            <a:ext cx="2651760" cy="4224528"/>
          </a:xfrm>
          <a:prstGeom prst="rect">
            <a:avLst/>
          </a:prstGeom>
          <a:solidFill>
            <a:srgbClr val="FFFFFF"/>
          </a:solidFill>
          <a:ln w="12700">
            <a:solidFill>
              <a:srgbClr val="E4D8BF"/>
            </a:solidFill>
            <a:prstDash val="solid"/>
          </a:ln>
          <a:effectLst>
            <a:outerShdw blurRad="76200" dist="254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318504" y="621792"/>
            <a:ext cx="2176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C081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NOTES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6318504" y="1115568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6318504" y="1499616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318504" y="1883664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6318504" y="2267712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318504" y="2651760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6318504" y="3035808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318504" y="3419856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6318504" y="3803904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6318504" y="4187952"/>
            <a:ext cx="2176272" cy="0"/>
          </a:xfrm>
          <a:prstGeom prst="line">
            <a:avLst/>
          </a:prstGeom>
          <a:noFill/>
          <a:ln w="12700">
            <a:solidFill>
              <a:srgbClr val="E6DA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548640" y="1719072"/>
            <a:ext cx="5349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9C67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Romans 1:16 (NKJV)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548640" y="1965960"/>
            <a:ext cx="5349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050" i="1" dirty="0">
                <a:solidFill>
                  <a:srgbClr val="3A30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I am not ashamed of the gospel of Christ, for it is the power of God to salvation for everyone who believes.</a:t>
            </a:r>
            <a:endParaRPr lang="en-US" sz="1050" dirty="0"/>
          </a:p>
        </p:txBody>
      </p:sp>
      <p:sp>
        <p:nvSpPr>
          <p:cNvPr id="18" name="Cross-references by theme"/>
          <p:cNvSpPr/>
          <p:nvPr/>
        </p:nvSpPr>
        <p:spPr>
          <a:xfrm>
            <a:off x="548640" y="4230000"/>
            <a:ext cx="5349240" cy="7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spc="200">
                <a:solidFill>
                  <a:srgbClr val="C081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CROSS-REFERENCES BY THEME</a:t>
            </a:r>
          </a:p>
          <a:p>
            <a:pPr marL="0" indent="0" algn="l">
              <a:spcBef>
                <a:spcPts val="250"/>
              </a:spcBef>
              <a:buNone/>
            </a:pPr>
            <a:r>
              <a:rPr lang="en-US" sz="900" b="1">
                <a:solidFill>
                  <a:srgbClr val="9C67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Unashamed of the gospel   </a:t>
            </a:r>
            <a:r>
              <a:rPr lang="en-US" sz="900">
                <a:solidFill>
                  <a:srgbClr val="8A7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Cor. 1:18  ·  2 Tim. 1:8  ·  Mark 8:38</a:t>
            </a:r>
          </a:p>
          <a:p>
            <a:pPr marL="0" indent="0" algn="l">
              <a:spcBef>
                <a:spcPts val="250"/>
              </a:spcBef>
              <a:buNone/>
            </a:pPr>
            <a:r>
              <a:rPr lang="en-US" sz="900" b="1">
                <a:solidFill>
                  <a:srgbClr val="9C67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 that endures   </a:t>
            </a:r>
            <a:r>
              <a:rPr lang="en-US" sz="900">
                <a:solidFill>
                  <a:srgbClr val="8A7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Isa. 41:10  ·  Ps. 27:14  ·  2 Cor. 4:16</a:t>
            </a:r>
          </a:p>
          <a:p>
            <a:pPr marL="0" indent="0" algn="l">
              <a:spcBef>
                <a:spcPts val="250"/>
              </a:spcBef>
              <a:buNone/>
            </a:pPr>
            <a:r>
              <a:rPr lang="en-US" sz="900" b="1">
                <a:solidFill>
                  <a:srgbClr val="9C67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Overcoming in Christ   </a:t>
            </a:r>
            <a:r>
              <a:rPr lang="en-US" sz="900">
                <a:solidFill>
                  <a:srgbClr val="8A7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Rom. 8:31  ·  John 16:33  ·  1 John 5:4-5</a:t>
            </a:r>
          </a:p>
          <a:p>
            <a:pPr marL="0" indent="0" algn="l">
              <a:spcBef>
                <a:spcPts val="250"/>
              </a:spcBef>
              <a:buNone/>
            </a:pPr>
            <a:r>
              <a:rPr lang="en-US" sz="900" b="1">
                <a:solidFill>
                  <a:srgbClr val="9C67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Living wisely in the Spirit   </a:t>
            </a:r>
            <a:r>
              <a:rPr lang="en-US" sz="900">
                <a:solidFill>
                  <a:srgbClr val="8A7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Col. 4:5  ·  Gal. 5:16  ·  Rom. 13:11-14</a:t>
            </a:r>
          </a:p>
        </p:txBody>
      </p:sp>
      <p:sp>
        <p:nvSpPr>
          <p:cNvPr id="19" name="Text 16"/>
          <p:cNvSpPr/>
          <p:nvPr/>
        </p:nvSpPr>
        <p:spPr>
          <a:xfrm>
            <a:off x="548640" y="2339072"/>
            <a:ext cx="5349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9C67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Isaiah 40:31 (NKJV)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548640" y="2585960"/>
            <a:ext cx="5349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050" i="1" dirty="0">
                <a:solidFill>
                  <a:srgbClr val="3A30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Those who wait on the Lord shall renew their strength; they shall mount up with wings like eagles, they shall run and not be weary.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548640" y="2959072"/>
            <a:ext cx="5349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9C67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John 4:4 (NKJV)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548640" y="3205960"/>
            <a:ext cx="5349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050" i="1" dirty="0">
                <a:solidFill>
                  <a:srgbClr val="3A30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are of God, little children, and have overcome them, because He who is in you is greater than he who is in the world.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548640" y="3579072"/>
            <a:ext cx="5349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9C67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Ephesians 5:15-16, 18 (NKJV)</a:t>
            </a:r>
            <a:endParaRPr lang="en-US" sz="1250" dirty="0"/>
          </a:p>
        </p:txBody>
      </p:sp>
      <p:sp>
        <p:nvSpPr>
          <p:cNvPr id="26" name="Text 23"/>
          <p:cNvSpPr/>
          <p:nvPr/>
        </p:nvSpPr>
        <p:spPr>
          <a:xfrm>
            <a:off x="548640" y="3825960"/>
            <a:ext cx="5349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050" i="1" dirty="0">
                <a:solidFill>
                  <a:srgbClr val="3A30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then that you walk circumspectly, not as fools but as wise, redeeming the time … but be filled with the Spirit.</a:t>
            </a:r>
            <a:endParaRPr lang="en-US" sz="1050" dirty="0"/>
          </a:p>
        </p:txBody>
      </p:sp>
      <p:pic>
        <p:nvPicPr>
          <p:cNvPr id="900" name="EC Watermark" descr="EC watermark"/>
          <p:cNvPicPr>
            <a:picLocks noChangeAspect="1"/>
          </p:cNvPicPr>
          <p:nvPr/>
        </p:nvPicPr>
        <p:blipFill>
          <a:blip r:embed="rId4">
            <a:alphaModFix amt="55000"/>
          </a:blip>
          <a:stretch>
            <a:fillRect/>
          </a:stretch>
        </p:blipFill>
        <p:spPr>
          <a:xfrm>
            <a:off x="8641080" y="4686000"/>
            <a:ext cx="411480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LOSING CHALLENGE"/>
          <p:cNvPicPr>
            <a:picLocks noChangeAspect="1"/>
          </p:cNvPicPr>
          <p:nvPr/>
        </p:nvPicPr>
        <p:blipFill>
          <a:blip r:embed="rId3"/>
          <a:srcRect l="16667" r="16667"/>
          <a:stretch/>
        </p:blipFill>
        <p:spPr>
          <a:xfrm>
            <a:off x="502920" y="457200"/>
            <a:ext cx="1325880" cy="1325880"/>
          </a:xfrm>
          <a:prstGeom prst="ellipse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11680" y="566928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300" dirty="0">
                <a:solidFill>
                  <a:srgbClr val="C081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 CHALLENGE</a:t>
            </a:r>
            <a:endParaRPr lang="en-US" sz="1300" dirty="0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2011680" y="822960"/>
            <a:ext cx="3566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3A302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Contend &amp; Live It Out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080760" y="457200"/>
            <a:ext cx="2651760" cy="4224528"/>
          </a:xfrm>
          <a:prstGeom prst="rect">
            <a:avLst/>
          </a:prstGeom>
          <a:solidFill>
            <a:srgbClr val="FFFFFF"/>
          </a:solidFill>
          <a:ln w="12700">
            <a:solidFill>
              <a:srgbClr val="E4D8BF"/>
            </a:solidFill>
            <a:prstDash val="solid"/>
          </a:ln>
          <a:effectLst>
            <a:outerShdw blurRad="76200" dist="25400" dir="81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318504" y="621792"/>
            <a:ext cx="2176272" cy="39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800"/>
              </a:spcAft>
              <a:buNone/>
            </a:pPr>
            <a:r>
              <a:rPr lang="en-US" sz="1150" b="1" kern="0" spc="150" dirty="0">
                <a:solidFill>
                  <a:srgbClr val="C081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FOR TODAY</a:t>
            </a:r>
          </a:p>
          <a:p>
            <a:pPr marL="0" indent="0" algn="l">
              <a:spcBef>
                <a:spcPts val="200"/>
              </a:spcBef>
              <a:spcAft>
                <a:spcPts val="300"/>
              </a:spcAft>
              <a:buNone/>
            </a:pPr>
            <a:r>
              <a:rPr lang="en-US" sz="1050" b="1" kern="0" spc="150" dirty="0">
                <a:solidFill>
                  <a:srgbClr val="9C67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</a:t>
            </a:r>
          </a:p>
          <a:p>
            <a:pPr marL="0" indent="0" algn="l">
              <a:lnSpc>
                <a:spcPct val="106000"/>
              </a:lnSpc>
              <a:spcAft>
                <a:spcPts val="400"/>
              </a:spcAft>
              <a:buNone/>
            </a:pPr>
            <a:r>
              <a:rPr lang="en-US" sz="1050" i="1" dirty="0">
                <a:solidFill>
                  <a:srgbClr val="3A30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is my faith being tested, and am I standing firm or drifting?</a:t>
            </a:r>
          </a:p>
          <a:p>
            <a:pPr marL="0" indent="0" algn="l">
              <a:lnSpc>
                <a:spcPct val="106000"/>
              </a:lnSpc>
              <a:spcAft>
                <a:spcPts val="400"/>
              </a:spcAft>
              <a:buNone/>
            </a:pPr>
            <a:r>
              <a:rPr lang="en-US" sz="1050" i="1" dirty="0">
                <a:solidFill>
                  <a:srgbClr val="3A30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truth do I most need to guard and live out this week?</a:t>
            </a:r>
          </a:p>
          <a:p>
            <a:pPr marL="0" indent="0" algn="l">
              <a:spcBef>
                <a:spcPts val="500"/>
              </a:spcBef>
              <a:spcAft>
                <a:spcPts val="300"/>
              </a:spcAft>
              <a:buNone/>
            </a:pPr>
            <a:r>
              <a:rPr lang="en-US" sz="1050" b="1" kern="0" spc="150" dirty="0">
                <a:solidFill>
                  <a:srgbClr val="9C67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 This Week</a:t>
            </a:r>
          </a:p>
          <a:p>
            <a:pPr marL="0" indent="0" algn="l">
              <a:lnSpc>
                <a:spcPct val="106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3A30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 one gospel truth to someone who needs encouragement.</a:t>
            </a:r>
          </a:p>
          <a:p>
            <a:pPr marL="0" indent="0" algn="l">
              <a:lnSpc>
                <a:spcPct val="106000"/>
              </a:lnSpc>
              <a:buNone/>
            </a:pPr>
            <a:r>
              <a:rPr lang="en-US" sz="1050" dirty="0">
                <a:solidFill>
                  <a:srgbClr val="3A30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Scripture daily to steady and strengthen your walk.</a:t>
            </a:r>
          </a:p>
        </p:txBody>
      </p:sp>
      <p:sp>
        <p:nvSpPr>
          <p:cNvPr id="16" name="Shape 13"/>
          <p:cNvSpPr/>
          <p:nvPr/>
        </p:nvSpPr>
        <p:spPr>
          <a:xfrm>
            <a:off x="548640" y="1874520"/>
            <a:ext cx="5303520" cy="1700000"/>
          </a:xfrm>
          <a:prstGeom prst="rect">
            <a:avLst/>
          </a:prstGeom>
          <a:solidFill>
            <a:srgbClr val="F1E9D9"/>
          </a:solidFill>
          <a:ln w="12700">
            <a:solidFill>
              <a:srgbClr val="E4D8B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77240" y="2048256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500" i="1" dirty="0">
                <a:solidFill>
                  <a:srgbClr val="3A302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“…contend earnestly for the faith which was once for all delivered to the saints.”</a:t>
            </a:r>
            <a:endParaRPr lang="en-US" sz="1500" dirty="0"/>
          </a:p>
          <a:p>
            <a:pPr marL="0" indent="0" algn="l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b="1" dirty="0">
                <a:solidFill>
                  <a:srgbClr val="9C67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Jude 3 (NKJV)</a:t>
            </a:r>
            <a:endParaRPr lang="en-US" sz="1500" dirty="0"/>
          </a:p>
        </p:txBody>
      </p:sp>
      <p:sp>
        <p:nvSpPr>
          <p:cNvPr id="18" name="Cross-references by theme"/>
          <p:cNvSpPr/>
          <p:nvPr/>
        </p:nvSpPr>
        <p:spPr>
          <a:xfrm>
            <a:off x="777240" y="3040000"/>
            <a:ext cx="4846320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000" b="1">
                <a:solidFill>
                  <a:srgbClr val="9C67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 &amp; contend   </a:t>
            </a:r>
            <a:r>
              <a:rPr lang="en-US" sz="1000">
                <a:solidFill>
                  <a:srgbClr val="8A7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Jude 20-21  ·  1 Cor. 16:13</a:t>
            </a:r>
          </a:p>
          <a:p>
            <a:pPr marL="0" indent="0" algn="l">
              <a:spcBef>
                <a:spcPts val="500"/>
              </a:spcBef>
              <a:buNone/>
            </a:pPr>
            <a:r>
              <a:rPr lang="en-US" sz="1000" b="1">
                <a:solidFill>
                  <a:srgbClr val="9C67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Finish faithfully   </a:t>
            </a:r>
            <a:r>
              <a:rPr lang="en-US" sz="1000">
                <a:solidFill>
                  <a:srgbClr val="8A7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Tim. 4:7  ·  Heb. 12:1-2</a:t>
            </a:r>
          </a:p>
        </p:txBody>
      </p:sp>
      <p:sp>
        <p:nvSpPr>
          <p:cNvPr id="19" name="Text 16"/>
          <p:cNvSpPr/>
          <p:nvPr/>
        </p:nvSpPr>
        <p:spPr>
          <a:xfrm>
            <a:off x="548640" y="367588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C081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548640" y="3950208"/>
            <a:ext cx="5349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50" i="1" dirty="0">
                <a:solidFill>
                  <a:srgbClr val="3A30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am I doing today to guard God's truth, grow in His strength, and faithfully live out my faith?</a:t>
            </a:r>
            <a:endParaRPr lang="en-US" sz="1350" dirty="0"/>
          </a:p>
        </p:txBody>
      </p:sp>
      <p:pic>
        <p:nvPicPr>
          <p:cNvPr id="900" name="EC Watermark" descr="EC watermark"/>
          <p:cNvPicPr>
            <a:picLocks noChangeAspect="1"/>
          </p:cNvPicPr>
          <p:nvPr/>
        </p:nvPicPr>
        <p:blipFill>
          <a:blip r:embed="rId4">
            <a:alphaModFix amt="55000"/>
          </a:blip>
          <a:stretch>
            <a:fillRect/>
          </a:stretch>
        </p:blipFill>
        <p:spPr>
          <a:xfrm>
            <a:off x="8641080" y="4686000"/>
            <a:ext cx="411480" cy="4114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477</Words>
  <Application>Microsoft Office PowerPoint</Application>
  <PresentationFormat>On-screen Show (16:9)</PresentationFormat>
  <Paragraphs>50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Georgia</vt:lpstr>
      <vt:lpstr>Office Theme</vt:lpstr>
      <vt:lpstr>Contend for the Faith</vt:lpstr>
      <vt:lpstr>Guard the Faith</vt:lpstr>
      <vt:lpstr>Stand Strong &amp; Live the Faith</vt:lpstr>
      <vt:lpstr>Contend &amp; Live It Out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Cliff Snell</dc:creator>
  <cp:lastModifiedBy>Cliff Snell</cp:lastModifiedBy>
  <cp:revision>3</cp:revision>
  <dcterms:created xsi:type="dcterms:W3CDTF">2026-07-03T14:58:56Z</dcterms:created>
  <dcterms:modified xsi:type="dcterms:W3CDTF">2026-07-03T17:08:17Z</dcterms:modified>
</cp:coreProperties>
</file>